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u810021114058/au810021114058/blob/main/NITHIN%20V_au810021114058.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NITHIN </a:t>
            </a:r>
            <a:r>
              <a:rPr lang="en-US" sz="2000" b="1" dirty="0">
                <a:solidFill>
                  <a:srgbClr val="2F5496"/>
                </a:solidFill>
              </a:rPr>
              <a:t>V</a:t>
            </a:r>
            <a:r>
              <a:rPr lang="en-US" sz="2000" b="1" dirty="0">
                <a:solidFill>
                  <a:srgbClr val="2F5496"/>
                </a:solidFill>
                <a:latin typeface="Arial"/>
                <a:ea typeface="Arial"/>
                <a:cs typeface="Arial"/>
                <a:sym typeface="Arial"/>
              </a:rPr>
              <a:t> – AU810021114058</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fr-FR" dirty="0">
                <a:hlinkClick r:id="rId3"/>
              </a:rPr>
              <a:t>au810021114058/NITHIN V_au810021114058.ipynb at main · au810021114058/au810021114058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au810021114058_NITHIN V_au810021114058.ipynb at main · au810021114058_au810021114058 and 1 more page - Profile 1 - Microsoft​ Edge 2024-04-18 12-04-45">
            <a:hlinkClick r:id="" action="ppaction://media"/>
            <a:extLst>
              <a:ext uri="{FF2B5EF4-FFF2-40B4-BE49-F238E27FC236}">
                <a16:creationId xmlns:a16="http://schemas.microsoft.com/office/drawing/2014/main" id="{B917488B-B4CE-6320-04B2-BA8477067A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8425" y="98425"/>
            <a:ext cx="12192000" cy="64801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6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Arun V</cp:lastModifiedBy>
  <cp:revision>3</cp:revision>
  <dcterms:modified xsi:type="dcterms:W3CDTF">2024-04-18T06:48:48Z</dcterms:modified>
</cp:coreProperties>
</file>